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1" r:id="rId2"/>
    <p:sldId id="259" r:id="rId3"/>
    <p:sldId id="260" r:id="rId4"/>
    <p:sldId id="256" r:id="rId5"/>
    <p:sldId id="257" r:id="rId6"/>
    <p:sldId id="258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88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227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089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8777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61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183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532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775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58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71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5534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208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50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028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535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018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42834-936D-48A8-B95F-CC0C4D1F0B45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FD41DF-FDDD-43C7-9DF9-B451F19AB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309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2643" y="1589089"/>
            <a:ext cx="8596668" cy="3970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400" dirty="0" smtClean="0"/>
              <a:t>¡Hola niños!; Soy la profesora de historia, Bernardita Alvear, espero que se encuentren bien junto a sus familias.</a:t>
            </a:r>
          </a:p>
          <a:p>
            <a:pPr marL="0" indent="0">
              <a:buNone/>
            </a:pPr>
            <a:r>
              <a:rPr lang="es-CL" sz="2400" dirty="0" smtClean="0"/>
              <a:t>Les envío este PowerPoint que lo hice con mucho cariño y de la forma más sencilla y entendible para ustedes. Si tienen dudas estoy siempre atenta para poder aclararlas.  Espero que nos veamos pronto.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r>
              <a:rPr lang="es-CL" sz="2400" dirty="0" smtClean="0"/>
              <a:t>                                Desde la distancia, </a:t>
            </a:r>
            <a:r>
              <a:rPr lang="es-CL" sz="2400" dirty="0"/>
              <a:t>u</a:t>
            </a:r>
            <a:r>
              <a:rPr lang="es-CL" sz="2400" dirty="0" smtClean="0"/>
              <a:t>n abrazo cariñoso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4386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Nuestro Planeta La Tierra – Ciencias de la Naturalez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55" y="1194954"/>
            <a:ext cx="8219209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862445" y="748144"/>
            <a:ext cx="8437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Existen dos formas de representar la tierra </a:t>
            </a:r>
            <a:endParaRPr lang="es-CL" sz="320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13164" y="4935682"/>
            <a:ext cx="2961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solidFill>
                  <a:srgbClr val="00B050"/>
                </a:solidFill>
              </a:rPr>
              <a:t>Globo terráqueo </a:t>
            </a:r>
            <a:endParaRPr lang="es-CL" sz="2800" dirty="0">
              <a:solidFill>
                <a:srgbClr val="00B05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98128" y="4935682"/>
            <a:ext cx="2223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ln w="0"/>
                <a:solidFill>
                  <a:srgbClr val="00B050"/>
                </a:solidFill>
              </a:rPr>
              <a:t>Planisferio</a:t>
            </a:r>
            <a:endParaRPr lang="es-CL" sz="2800" dirty="0">
              <a:ln w="0"/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3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05245" y="789709"/>
            <a:ext cx="9164782" cy="524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es-CL" sz="32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líneas imaginarias</a:t>
            </a:r>
            <a:endParaRPr lang="es-CL" sz="3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3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líneas que observaste en el globo terráqueo y planisferio son </a:t>
            </a:r>
            <a:r>
              <a:rPr lang="es-C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líneas imaginarias </a:t>
            </a:r>
            <a:r>
              <a:rPr lang="es-CL" sz="3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es-CL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recorren la Tierra y que nos </a:t>
            </a:r>
            <a:r>
              <a:rPr lang="es-C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sirven para</a:t>
            </a:r>
            <a:r>
              <a:rPr lang="es-CL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localizar cualquier punto sobre la superficie terrestre. El conjunto de estas líneas se llaman </a:t>
            </a:r>
            <a:r>
              <a:rPr lang="es-CL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coordenadas geográficas</a:t>
            </a:r>
            <a:r>
              <a:rPr lang="es-CL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están formadas por Meridianos y Paralelos.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192043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964" y="2084965"/>
            <a:ext cx="9144000" cy="1655762"/>
          </a:xfrm>
        </p:spPr>
        <p:txBody>
          <a:bodyPr/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81" y="1371601"/>
            <a:ext cx="8541327" cy="4166754"/>
          </a:xfrm>
          <a:prstGeom prst="rect">
            <a:avLst/>
          </a:prstGeom>
          <a:ln w="28575">
            <a:solidFill>
              <a:schemeClr val="accent2"/>
            </a:solidFill>
          </a:ln>
        </p:spPr>
      </p:pic>
      <p:sp>
        <p:nvSpPr>
          <p:cNvPr id="7" name="CuadroTexto 6"/>
          <p:cNvSpPr txBox="1"/>
          <p:nvPr/>
        </p:nvSpPr>
        <p:spPr>
          <a:xfrm>
            <a:off x="1818410" y="460921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Líneas imaginarias que dividen la tierra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7450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08" y="1111828"/>
            <a:ext cx="8884227" cy="3855027"/>
          </a:xfrm>
          <a:prstGeom prst="rect">
            <a:avLst/>
          </a:prstGeom>
          <a:ln w="3810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4174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850" y="2628996"/>
            <a:ext cx="5819775" cy="3800379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551828"/>
              </p:ext>
            </p:extLst>
          </p:nvPr>
        </p:nvGraphicFramePr>
        <p:xfrm>
          <a:off x="819150" y="1047591"/>
          <a:ext cx="8515350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1535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En el hemisferio norte y hemisferio sur  hay muchas líneas imaginarias, de 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las</a:t>
                      </a:r>
                      <a:r>
                        <a:rPr lang="es-CL" sz="20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s-CL" sz="2000" b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cuales</a:t>
                      </a:r>
                      <a:r>
                        <a:rPr lang="es-CL" sz="20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destacan en el </a:t>
                      </a:r>
                      <a:r>
                        <a:rPr lang="es-CL" sz="2000" dirty="0" smtClean="0">
                          <a:solidFill>
                            <a:schemeClr val="accent5"/>
                          </a:solidFill>
                          <a:effectLst/>
                          <a:latin typeface="Arial Black" panose="020B0A04020102020204" pitchFamily="34" charset="0"/>
                        </a:rPr>
                        <a:t>hemisferio norte:  </a:t>
                      </a:r>
                      <a:r>
                        <a:rPr lang="es-CL" sz="20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Circulo Polar Ártico, Trópico de Cáncer, en el </a:t>
                      </a:r>
                      <a:r>
                        <a:rPr lang="es-CL" sz="2000" dirty="0" smtClean="0">
                          <a:solidFill>
                            <a:schemeClr val="accent5"/>
                          </a:solidFill>
                          <a:effectLst/>
                          <a:latin typeface="Arial Black" panose="020B0A04020102020204" pitchFamily="34" charset="0"/>
                        </a:rPr>
                        <a:t>hemisferio sur</a:t>
                      </a:r>
                      <a:r>
                        <a:rPr lang="es-CL" sz="20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: Trópico de Capricornio y Círculo Polar Antártico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6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301</TotalTime>
  <Words>149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</dc:creator>
  <cp:lastModifiedBy>Usuario de Windows</cp:lastModifiedBy>
  <cp:revision>14</cp:revision>
  <dcterms:created xsi:type="dcterms:W3CDTF">2020-04-20T15:57:13Z</dcterms:created>
  <dcterms:modified xsi:type="dcterms:W3CDTF">2020-04-27T18:13:59Z</dcterms:modified>
</cp:coreProperties>
</file>